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4" r:id="rId4"/>
    <p:sldId id="259" r:id="rId5"/>
    <p:sldId id="261" r:id="rId6"/>
    <p:sldId id="257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D7A6-891C-4106-9842-B172BB8A5390}" type="datetimeFigureOut">
              <a:rPr lang="nb-NO" smtClean="0"/>
              <a:t>26.09.2013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83D21-EB70-4EFE-848E-5D5DA4C10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30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3D21-EB70-4EFE-848E-5D5DA4C109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7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3D21-EB70-4EFE-848E-5D5DA4C109A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7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Central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Otago</a:t>
            </a:r>
            <a:r>
              <a:rPr lang="nb-NO" baseline="0" dirty="0" smtClean="0"/>
              <a:t>, verdens sydligste vinmarker.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3D21-EB70-4EFE-848E-5D5DA4C109A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0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3D21-EB70-4EFE-848E-5D5DA4C109A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97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b-N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Klikk ikonet for å legge til et bilde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9/26/2013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6600" dirty="0" smtClean="0"/>
              <a:t>New Zealand</a:t>
            </a:r>
            <a:endParaRPr lang="nb-NO" sz="6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sz="3200" dirty="0" smtClean="0"/>
          </a:p>
          <a:p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51520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Knut Ellefsen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Verdens yngste vinland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05398" cy="51845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Verdens yngste vinland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79" y="1556792"/>
            <a:ext cx="5184576" cy="5184576"/>
          </a:xfrm>
        </p:spPr>
      </p:pic>
    </p:spTree>
    <p:extLst>
      <p:ext uri="{BB962C8B-B14F-4D97-AF65-F5344CB8AC3E}">
        <p14:creationId xmlns:p14="http://schemas.microsoft.com/office/powerpoint/2010/main" val="24901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Verdensk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8455295" cy="473972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nb-NO" sz="3600" dirty="0" smtClean="0"/>
              <a:t>Landets </a:t>
            </a:r>
            <a:r>
              <a:rPr lang="nb-NO" sz="3600" dirty="0" smtClean="0"/>
              <a:t>vinhistorie</a:t>
            </a:r>
          </a:p>
          <a:p>
            <a:pPr lvl="1"/>
            <a:r>
              <a:rPr lang="nb-NO" dirty="0" smtClean="0"/>
              <a:t>Romano </a:t>
            </a:r>
            <a:r>
              <a:rPr lang="nb-NO" dirty="0" err="1" smtClean="0"/>
              <a:t>Bragato</a:t>
            </a:r>
            <a:r>
              <a:rPr lang="nb-NO" dirty="0" smtClean="0"/>
              <a:t> 1895</a:t>
            </a:r>
            <a:endParaRPr lang="nb-NO" sz="2600" dirty="0" smtClean="0"/>
          </a:p>
          <a:p>
            <a:pPr lvl="1"/>
            <a:r>
              <a:rPr lang="nb-NO" dirty="0" smtClean="0"/>
              <a:t>Restriktiv </a:t>
            </a:r>
            <a:r>
              <a:rPr lang="nb-NO" dirty="0" smtClean="0"/>
              <a:t>alkoholpolitikk -1970</a:t>
            </a:r>
          </a:p>
          <a:p>
            <a:r>
              <a:rPr lang="nb-NO" sz="3600" dirty="0" err="1" smtClean="0"/>
              <a:t>Vinlov</a:t>
            </a:r>
            <a:endParaRPr lang="nb-NO" sz="3600" dirty="0" smtClean="0"/>
          </a:p>
          <a:p>
            <a:pPr lvl="1"/>
            <a:r>
              <a:rPr lang="nb-NO" dirty="0" smtClean="0"/>
              <a:t>Forholdsvis regelløst.</a:t>
            </a:r>
          </a:p>
          <a:p>
            <a:pPr lvl="1"/>
            <a:r>
              <a:rPr lang="nb-NO" dirty="0" err="1" smtClean="0"/>
              <a:t>Certified</a:t>
            </a:r>
            <a:r>
              <a:rPr lang="nb-NO" dirty="0" smtClean="0"/>
              <a:t> </a:t>
            </a:r>
            <a:r>
              <a:rPr lang="nb-NO" dirty="0" err="1" smtClean="0"/>
              <a:t>Origin</a:t>
            </a:r>
            <a:r>
              <a:rPr lang="nb-NO" dirty="0" smtClean="0"/>
              <a:t>.  85%</a:t>
            </a:r>
          </a:p>
          <a:p>
            <a:pPr lvl="1"/>
            <a:r>
              <a:rPr lang="nb-NO" dirty="0" err="1" smtClean="0"/>
              <a:t>Geographical</a:t>
            </a:r>
            <a:r>
              <a:rPr lang="nb-NO" dirty="0" smtClean="0"/>
              <a:t> </a:t>
            </a:r>
            <a:r>
              <a:rPr lang="nb-NO" dirty="0" err="1" smtClean="0"/>
              <a:t>Denominations</a:t>
            </a:r>
            <a:endParaRPr lang="nb-NO" dirty="0" smtClean="0"/>
          </a:p>
          <a:p>
            <a:pPr lvl="2"/>
            <a:r>
              <a:rPr lang="nb-NO" dirty="0" smtClean="0"/>
              <a:t>New Zealand</a:t>
            </a:r>
          </a:p>
          <a:p>
            <a:pPr lvl="2"/>
            <a:r>
              <a:rPr lang="nb-NO" dirty="0" smtClean="0"/>
              <a:t>North Island, South Island</a:t>
            </a:r>
          </a:p>
          <a:p>
            <a:pPr lvl="2"/>
            <a:r>
              <a:rPr lang="nb-NO" dirty="0" smtClean="0"/>
              <a:t>16 regioner.</a:t>
            </a:r>
          </a:p>
          <a:p>
            <a:r>
              <a:rPr lang="nb-NO" sz="3600" dirty="0" smtClean="0"/>
              <a:t>Wine </a:t>
            </a:r>
            <a:r>
              <a:rPr lang="nb-NO" sz="3600" dirty="0" err="1"/>
              <a:t>G</a:t>
            </a:r>
            <a:r>
              <a:rPr lang="nb-NO" sz="3600" dirty="0" err="1" smtClean="0"/>
              <a:t>rowers</a:t>
            </a:r>
            <a:r>
              <a:rPr lang="nb-NO" sz="3600" dirty="0" smtClean="0"/>
              <a:t> Association. </a:t>
            </a:r>
          </a:p>
          <a:p>
            <a:pPr lvl="1"/>
            <a:r>
              <a:rPr lang="nb-NO" dirty="0" smtClean="0"/>
              <a:t>Strategi, kvalitet med minst mulig skade på miljøet.</a:t>
            </a:r>
          </a:p>
          <a:p>
            <a:r>
              <a:rPr lang="nb-NO" sz="3600" dirty="0" smtClean="0"/>
              <a:t>Klima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4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z_wine_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11178" y="77264"/>
            <a:ext cx="5713150" cy="659209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766"/>
            <a:ext cx="5400599" cy="6652912"/>
          </a:xfrm>
        </p:spPr>
      </p:pic>
    </p:spTree>
    <p:extLst>
      <p:ext uri="{BB962C8B-B14F-4D97-AF65-F5344CB8AC3E}">
        <p14:creationId xmlns:p14="http://schemas.microsoft.com/office/powerpoint/2010/main" val="16849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nb-NO" sz="5400" dirty="0" smtClean="0"/>
              <a:t>Vin fra New Zealand</a:t>
            </a:r>
            <a:br>
              <a:rPr lang="nb-NO" sz="5400" dirty="0" smtClean="0"/>
            </a:br>
            <a:r>
              <a:rPr lang="nb-NO" sz="5400" dirty="0" smtClean="0"/>
              <a:t> </a:t>
            </a:r>
            <a:br>
              <a:rPr lang="nb-NO" sz="5400" dirty="0" smtClean="0"/>
            </a:br>
            <a:r>
              <a:rPr lang="nb-NO" sz="5400" dirty="0" smtClean="0"/>
              <a:t>i Vinmonopolet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515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2340</TotalTime>
  <Words>70</Words>
  <Application>Microsoft Office PowerPoint</Application>
  <PresentationFormat>Skjermfremvisning (4:3)</PresentationFormat>
  <Paragraphs>25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Apex</vt:lpstr>
      <vt:lpstr>New Zealand</vt:lpstr>
      <vt:lpstr>Verdens yngste vinland</vt:lpstr>
      <vt:lpstr>Verdens yngste vinland</vt:lpstr>
      <vt:lpstr>PowerPoint-presentasjon</vt:lpstr>
      <vt:lpstr>PowerPoint-presentasjon</vt:lpstr>
      <vt:lpstr>PowerPoint-presentasjon</vt:lpstr>
      <vt:lpstr>PowerPoint-presentasjon</vt:lpstr>
      <vt:lpstr>Vin fra New Zealand   i Vinmonopolet</vt:lpstr>
    </vt:vector>
  </TitlesOfParts>
  <Company>Vinmonopolet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Rohne</dc:title>
  <dc:creator>Knut Ellefsen</dc:creator>
  <cp:lastModifiedBy>kne</cp:lastModifiedBy>
  <cp:revision>77</cp:revision>
  <dcterms:created xsi:type="dcterms:W3CDTF">2012-10-31T17:08:40Z</dcterms:created>
  <dcterms:modified xsi:type="dcterms:W3CDTF">2013-09-26T12:11:59Z</dcterms:modified>
</cp:coreProperties>
</file>