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E40-BED8-4C39-8F3B-1AB839DDCDA4}" type="datetimeFigureOut">
              <a:rPr lang="nb-NO" smtClean="0"/>
              <a:t>19.06.2015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7323-79B2-48BC-9D07-A93472EEE2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991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D0E40-BED8-4C39-8F3B-1AB839DDCDA4}" type="datetimeFigureOut">
              <a:rPr lang="nb-NO" smtClean="0"/>
              <a:t>19.06.2015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7323-79B2-48BC-9D07-A93472EEE2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516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6600" smtClean="0"/>
              <a:t>New Zealand</a:t>
            </a:r>
            <a:endParaRPr lang="nb-NO" sz="6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2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Verdens yngste vinland</a:t>
            </a:r>
            <a:endParaRPr lang="nb-NO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8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Verdens yngste vinland</a:t>
            </a:r>
            <a:endParaRPr lang="nb-NO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0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3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3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07880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0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5400" smtClean="0"/>
              <a:t>Vin fra New Zealand</a:t>
            </a:r>
            <a:br>
              <a:rPr lang="nb-NO" sz="5400" smtClean="0"/>
            </a:br>
            <a:r>
              <a:rPr lang="nb-NO" sz="5400" smtClean="0"/>
              <a:t> </a:t>
            </a:r>
            <a:br>
              <a:rPr lang="nb-NO" sz="5400" smtClean="0"/>
            </a:br>
            <a:r>
              <a:rPr lang="nb-NO" sz="5400" smtClean="0"/>
              <a:t>i Vinmonopolet</a:t>
            </a:r>
            <a:endParaRPr lang="nb-NO" sz="5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04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New Zealand</vt:lpstr>
      <vt:lpstr>Verdens yngste vinland</vt:lpstr>
      <vt:lpstr>Verdens yngste vinland</vt:lpstr>
      <vt:lpstr>PowerPoint Presentation</vt:lpstr>
      <vt:lpstr>PowerPoint Presentation</vt:lpstr>
      <vt:lpstr>PowerPoint Presentation</vt:lpstr>
      <vt:lpstr>PowerPoint Presentation</vt:lpstr>
      <vt:lpstr>Vin fra New Zealand   i Vinmonopolet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Zealand</dc:title>
  <dc:creator>Nina</dc:creator>
  <cp:lastModifiedBy>Nina</cp:lastModifiedBy>
  <cp:revision>1</cp:revision>
  <dcterms:created xsi:type="dcterms:W3CDTF">2015-06-19T17:20:11Z</dcterms:created>
  <dcterms:modified xsi:type="dcterms:W3CDTF">2015-06-19T17:20:12Z</dcterms:modified>
</cp:coreProperties>
</file>